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56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81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09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3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6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13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39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70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26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9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87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4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06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2738" y="1306337"/>
            <a:ext cx="8710247" cy="2002220"/>
          </a:xfr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spcBef>
                <a:spcPts val="4800"/>
              </a:spcBef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第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回・第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回合同がん緩和ケアに関する国際会議</a:t>
            </a:r>
            <a:b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  　 　　ＣＯ Ｉ 開示</a:t>
            </a:r>
            <a:b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所属：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氏名：</a:t>
            </a:r>
            <a:endParaRPr lang="en-US" altLang="ja-JP" sz="2400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107528" y="3818996"/>
            <a:ext cx="6928944" cy="106302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演題発表内容に関連し、開示すべき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5A73B9B-2C31-475B-A507-C0C7FDE253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3025"/>
            <a:ext cx="9144000" cy="106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A2327AC-C28C-4E24-88AE-AC5731859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94973"/>
            <a:ext cx="9124334" cy="1063027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5E2256E-7B61-47E2-9938-3B3425338E11}"/>
              </a:ext>
            </a:extLst>
          </p:cNvPr>
          <p:cNvSpPr txBox="1"/>
          <p:nvPr/>
        </p:nvSpPr>
        <p:spPr>
          <a:xfrm>
            <a:off x="674474" y="2422831"/>
            <a:ext cx="8042788" cy="3372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演題発表内容に関連し、発表者らが開示すべき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関係にある企業等として、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）顧問：　　　　　　　　　　　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）株保有・利益：　　　　　　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）特許使用料：　　　　　　　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）講演料：　　　　　　　　　　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）原稿料：　　　　　　　　　　　　  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）受託研究・共同研究費：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）奨学寄付金：　 　　　　　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）寄附講座所属：　　　　　　　　　　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（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）贈答品などの報酬：　　　　 　　　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C75473C-6057-4C59-B563-73E30A8A09B2}"/>
              </a:ext>
            </a:extLst>
          </p:cNvPr>
          <p:cNvSpPr txBox="1">
            <a:spLocks noChangeArrowheads="1"/>
          </p:cNvSpPr>
          <p:nvPr/>
        </p:nvSpPr>
        <p:spPr>
          <a:xfrm>
            <a:off x="216876" y="321598"/>
            <a:ext cx="8710247" cy="2002220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4800"/>
              </a:spcBef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第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回・第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回合同がん緩和ケアに関する国際会議</a:t>
            </a:r>
            <a:b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  　 　　ＣＯ Ｉ 開示</a:t>
            </a:r>
            <a:b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所属：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氏名：</a:t>
            </a:r>
            <a:endParaRPr lang="en-US" altLang="ja-JP" sz="2400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7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175</Words>
  <Application>Microsoft Office PowerPoint</Application>
  <PresentationFormat>画面に合わせる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　第3回・第4回合同がん緩和ケアに関する国際会議 　　　　　　　  　 　　ＣＯ Ｉ 開示   　所属：   　氏名：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soumu-7</cp:lastModifiedBy>
  <cp:revision>32</cp:revision>
  <cp:lastPrinted>2016-02-29T06:43:51Z</cp:lastPrinted>
  <dcterms:created xsi:type="dcterms:W3CDTF">2015-03-14T19:59:31Z</dcterms:created>
  <dcterms:modified xsi:type="dcterms:W3CDTF">2022-01-26T01:45:04Z</dcterms:modified>
</cp:coreProperties>
</file>