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9" r:id="rId2"/>
    <p:sldId id="256" r:id="rId3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1528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3613" y="1233488"/>
            <a:ext cx="4808537" cy="33289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81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80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45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3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39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55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13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9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75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93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70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31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6124" y="1446947"/>
            <a:ext cx="7506356" cy="2169072"/>
          </a:xfrm>
          <a:noFill/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ja-JP" altLang="en-US" sz="3467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第</a:t>
            </a:r>
            <a:r>
              <a:rPr lang="en-US" altLang="ja-JP" sz="3467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467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回がん緩和ケアに関する国際会議</a:t>
            </a:r>
            <a:br>
              <a:rPr lang="en-US" altLang="ja-JP" sz="3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ＣＯ Ｉ 開示</a:t>
            </a:r>
            <a:br>
              <a:rPr lang="en-US" altLang="ja-JP" sz="3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r>
              <a:rPr lang="ja-JP" altLang="en-US" sz="2167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所属：</a:t>
            </a:r>
            <a:br>
              <a:rPr lang="en-US" altLang="ja-JP" sz="2167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167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r>
              <a:rPr lang="ja-JP" altLang="en-US" sz="2167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氏名：</a:t>
            </a:r>
            <a:endParaRPr lang="en-US" altLang="ja-JP" sz="1950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426124" y="3838796"/>
            <a:ext cx="7506356" cy="115161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925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演題発表内容に関連し、開示すべき</a:t>
            </a:r>
            <a:endParaRPr lang="en-US" altLang="ja-JP" sz="2925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925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925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2925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925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31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925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5A73B9B-2C31-475B-A507-C0C7FDE253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5357"/>
            <a:ext cx="9906000" cy="115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A2327AC-C28C-4E24-88AE-AC5731859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48302"/>
            <a:ext cx="9884695" cy="1151613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8D2737C1-F9DD-44EB-BFD0-F2602532392C}"/>
              </a:ext>
            </a:extLst>
          </p:cNvPr>
          <p:cNvSpPr txBox="1">
            <a:spLocks noChangeArrowheads="1"/>
          </p:cNvSpPr>
          <p:nvPr/>
        </p:nvSpPr>
        <p:spPr>
          <a:xfrm>
            <a:off x="730680" y="158566"/>
            <a:ext cx="8600133" cy="1927088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ja-JP" sz="1192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回がん緩和ケアに関する国際会議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所属：　</a:t>
            </a: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氏名：</a:t>
            </a:r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E2256E-7B61-47E2-9938-3B3425338E11}"/>
              </a:ext>
            </a:extLst>
          </p:cNvPr>
          <p:cNvSpPr txBox="1"/>
          <p:nvPr/>
        </p:nvSpPr>
        <p:spPr>
          <a:xfrm>
            <a:off x="730680" y="2215695"/>
            <a:ext cx="8713020" cy="3372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演題発表内容に関連し、発表者らが開示すべき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関係にある企業等として、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 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）顧問：　　　　　　　　　　　　　　　　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）株保有・利益：　　　　　　　　　　　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）特許使用料：　　　　　　　　　　　　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）講演料：　　　　　　　　　　　　　　　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）原稿料：　　　　　　　　　　　　  　　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）受託研究・共同研究費：　　　　　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）奨学寄付金：　 　　　　　　　　　　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）寄附講座所属：　　　　　　　　　　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）贈答品などの報酬：　　　　 　　　</a:t>
            </a:r>
          </a:p>
        </p:txBody>
      </p:sp>
    </p:spTree>
    <p:extLst>
      <p:ext uri="{BB962C8B-B14F-4D97-AF65-F5344CB8AC3E}">
        <p14:creationId xmlns:p14="http://schemas.microsoft.com/office/powerpoint/2010/main" val="3597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199</Words>
  <Application>Microsoft Macintosh PowerPoint</Application>
  <PresentationFormat>A4 210 x 297 mm</PresentationFormat>
  <Paragraphs>21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　第3回がん緩和ケアに関する国際会議 　　　　　　　　ＣＯ Ｉ 開示   所属：   氏名：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みんなの ことば舎</cp:lastModifiedBy>
  <cp:revision>31</cp:revision>
  <cp:lastPrinted>2020-02-21T01:32:22Z</cp:lastPrinted>
  <dcterms:created xsi:type="dcterms:W3CDTF">2015-03-14T19:59:31Z</dcterms:created>
  <dcterms:modified xsi:type="dcterms:W3CDTF">2020-02-21T01:32:44Z</dcterms:modified>
</cp:coreProperties>
</file>