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56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81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09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535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96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13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39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70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26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9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87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4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06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8615" y="1285002"/>
            <a:ext cx="9026769" cy="2753032"/>
          </a:xfr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ja-JP" altLang="en-US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 </a:t>
            </a:r>
            <a:r>
              <a:rPr lang="en-US" altLang="ja-JP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The 3</a:t>
            </a:r>
            <a:r>
              <a:rPr lang="en-US" altLang="ja-JP" sz="3100" b="1" baseline="30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rd</a:t>
            </a:r>
            <a:r>
              <a:rPr lang="en-US" altLang="ja-JP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&amp;4</a:t>
            </a:r>
            <a:r>
              <a:rPr lang="en-US" altLang="ja-JP" sz="3100" b="1" baseline="30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th</a:t>
            </a:r>
            <a:r>
              <a:rPr lang="en-US" altLang="ja-JP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Joint Sapporo Conference for Palliative </a:t>
            </a:r>
            <a:br>
              <a:rPr lang="en-US" altLang="ja-JP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   </a:t>
            </a:r>
            <a:r>
              <a:rPr lang="en-US" altLang="ja-JP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and Supportive Care in Cancer </a:t>
            </a:r>
            <a:br>
              <a:rPr lang="en-US" altLang="ja-JP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ja-JP" altLang="en-US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  </a:t>
            </a:r>
            <a:r>
              <a:rPr lang="en-US" altLang="ja-JP" sz="31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COI disclosure</a:t>
            </a:r>
            <a:br>
              <a:rPr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32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		</a:t>
            </a: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Institution</a:t>
            </a: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b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		Name</a:t>
            </a: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endParaRPr lang="en-US" altLang="ja-JP" sz="2400" b="1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316422" y="4485697"/>
            <a:ext cx="6928944" cy="106302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have no conflict-of-interest to disclose.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5A73B9B-2C31-475B-A507-C0C7FDE253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3025"/>
            <a:ext cx="9144000" cy="106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A2327AC-C28C-4E24-88AE-AC5731859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94973"/>
            <a:ext cx="9124334" cy="1063027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8D2737C1-F9DD-44EB-BFD0-F2602532392C}"/>
              </a:ext>
            </a:extLst>
          </p:cNvPr>
          <p:cNvSpPr txBox="1">
            <a:spLocks noChangeArrowheads="1"/>
          </p:cNvSpPr>
          <p:nvPr/>
        </p:nvSpPr>
        <p:spPr>
          <a:xfrm>
            <a:off x="246185" y="304800"/>
            <a:ext cx="8639907" cy="1861358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The 3</a:t>
            </a:r>
            <a:r>
              <a:rPr lang="en-US" altLang="ja-JP" sz="2400" b="1" baseline="30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rd</a:t>
            </a: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&amp;4</a:t>
            </a:r>
            <a:r>
              <a:rPr lang="en-US" altLang="ja-JP" sz="2400" b="1" baseline="30000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th</a:t>
            </a: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 Joint Sapporo Conference for Palliative </a:t>
            </a:r>
          </a:p>
          <a:p>
            <a:pPr algn="ctr">
              <a:lnSpc>
                <a:spcPct val="100000"/>
              </a:lnSpc>
            </a:pP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and Supportive Care in Cancer </a:t>
            </a:r>
            <a:b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</a:b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COI disclosure</a:t>
            </a:r>
          </a:p>
          <a:p>
            <a:pPr algn="ctr"/>
            <a:endParaRPr lang="en-US" altLang="ja-JP" sz="1200" b="1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r>
              <a:rPr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		Institution</a:t>
            </a: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  <a:p>
            <a:r>
              <a:rPr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		Name</a:t>
            </a: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：</a:t>
            </a: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44F039-8780-4D2E-8791-8F180C501699}"/>
              </a:ext>
            </a:extLst>
          </p:cNvPr>
          <p:cNvSpPr txBox="1"/>
          <p:nvPr/>
        </p:nvSpPr>
        <p:spPr>
          <a:xfrm>
            <a:off x="599766" y="2317098"/>
            <a:ext cx="8117495" cy="3385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 following financial conflict-of-interests are associated with the presenter.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(1) Consultant / adviser	None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(2) Stock holdings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None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(3) Patents / licenses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None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(4) Honoraria				Pharma A, pharma B, ....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(5) Writing payment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None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(6) Research grants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		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Pharma A, pharma B, ....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(7) Scholarship funds		Pharma A, pharma B, ....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(8) Endowed chair</a:t>
            </a:r>
            <a:r>
              <a:rPr kumimoji="1"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		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Pharma A, pharma B, .... </a:t>
            </a:r>
          </a:p>
          <a:p>
            <a:pPr>
              <a:lnSpc>
                <a:spcPct val="120000"/>
              </a:lnSpc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(9) Gifts					None</a:t>
            </a:r>
          </a:p>
        </p:txBody>
      </p:sp>
    </p:spTree>
    <p:extLst>
      <p:ext uri="{BB962C8B-B14F-4D97-AF65-F5344CB8AC3E}">
        <p14:creationId xmlns:p14="http://schemas.microsoft.com/office/powerpoint/2010/main" val="35975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171</Words>
  <Application>Microsoft Office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  The 3rd&amp;4th Joint Sapporo Conference for Palliative  　　　　　   and Supportive Care in Cancer  　　　　　　　　　　　  COI disclosure   Institution：   Name：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soumu-7</cp:lastModifiedBy>
  <cp:revision>37</cp:revision>
  <cp:lastPrinted>2016-02-29T06:43:51Z</cp:lastPrinted>
  <dcterms:created xsi:type="dcterms:W3CDTF">2015-03-14T19:59:31Z</dcterms:created>
  <dcterms:modified xsi:type="dcterms:W3CDTF">2022-01-26T02:10:44Z</dcterms:modified>
</cp:coreProperties>
</file>